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9" r:id="rId5"/>
    <p:sldId id="263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56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B824B9-890A-0B59-E9BD-F57DF8B71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4E77CC2-62D7-99DE-4040-5ED5D080C1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8F42949-55F2-12D0-5202-1B535CB3D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18766D-4BC1-3971-BFBD-0683775F9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C249D7-7678-72CB-64DE-FF4672FF7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9939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910FA9-2C3B-A82E-50FC-D5FFE44DD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E060D1A-14F7-DC9D-D259-C385ADE9AC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AEA324-8853-A42F-8048-63CB578F6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B7FFA26-D352-B482-7850-F444438AE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5D4067-1973-9C38-5BD3-2C2801E63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4731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9B256A2-F2DF-F1E1-7849-1B07B264D2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4D206DA-450C-7668-ECB5-86C030333F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DAD4AC-9B7E-B7CA-785E-54B1E4DB4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4C699B-495F-7B9A-8448-2E100FDA0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F89902-C96E-253F-7378-9E7AAFA66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0369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6D8E46-BA12-FE11-546B-D3DD020B8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789CA0-802B-9B22-0E90-BC30C1314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61E0D6-85B9-9654-57CA-6D128BC8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6F539D-7FBE-6C7E-1F0D-D02FA4D0D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BBF770-EAA4-B3BE-3D79-4546A5C92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1683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4FC355-00B0-8EED-7AB2-29F157F84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F516915-8F6A-BE80-99A8-643E50FFA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80BC9E-4136-AAC5-61A6-610E9918C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2474DF-363A-F3A2-535E-C6994B0FA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98812D-4EE3-3019-E301-234B0610A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3558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74AE52-4973-4534-39EA-8269EF01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455CA3-5E6D-A8FD-6C08-D82C6E25C2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5878057-BD34-1C77-A1CD-59E84A16ED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4FBE5AE-4038-CDB7-9299-D0AD907E4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74F3992-C36D-3816-7A19-EE675DAE7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082CAD1-A536-6BEA-9387-0133E8434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648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E3612C-AD4D-CAE2-BF6C-12BE359E6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9B56682-91CB-3F2D-8034-C058245E9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1F2E6CC-90D7-515A-BC26-F23481B4DA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5430E54-6AF9-1D7F-20CD-13FFC77301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90E7F4C-21A3-C520-FF31-8039C28004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4FB1CF8-72F6-41DD-D276-42A7CC3CF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3DB6AAC-9DBD-AE1C-7CD8-6F0E59094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254C94C-279B-7CF7-02B7-A39488A77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636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DEC103-3BA9-DF28-A092-FDDEFAA76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3C6B0E4-F11E-E6FF-4394-75549473B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34C7D5-ECA6-6B63-495C-B04BF721A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D1E7A47-7879-078F-8A89-B0E2CEDF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3476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0B848B5-EC87-150D-8973-9611A79F7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A28005C-2BAA-1B47-352E-8C7109DC5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C6FF398-B001-0F3D-F4A3-836B3B71F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3099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B2C701-6AF7-435E-CDC3-A45632D10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9041B9-7B4E-4759-594C-275E1B759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8FD9460-6A1E-79EF-5B4B-12B930DD4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635659-3010-4E0B-76E7-EF2CFA9D5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E89659-1C16-752A-1380-462859417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23BA8E-5E30-AD1B-C1AE-9D2B56439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2337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07F521-5778-52C2-076A-0EA5A5DD2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CAC27B9-92EB-ADB6-7272-6D367B3A6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0E4CADF-7B6A-D7B0-0884-BD458BE65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B9E0E9B-3072-609E-0A37-EFF00BFF0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71CBF6-CF43-6DAF-994B-A406C3F68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4BDD7C3-2F3D-4A2C-DB7E-C2DCAA41A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3850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22C342-C678-CFEA-0B8F-689FF0991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3E1217-190D-B8E9-8908-F0DF0065B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70E39B0-E367-BEF6-1B65-15CD5C0FF0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250BA-9332-421F-9262-794BAC20F006}" type="datetimeFigureOut">
              <a:rPr lang="ru-RU" smtClean="0"/>
              <a:t>06.12.2022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CAC25A1-B759-88D9-8492-9861BC2F30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DB922D-DA7D-415A-CCC9-74A352556B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DCA70-E1C8-4F5A-8CBE-34B25987928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5631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80F243-A3FE-628A-B727-CD7D034F2B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2109" y="877454"/>
            <a:ext cx="4558146" cy="1292564"/>
          </a:xfrm>
        </p:spPr>
        <p:txBody>
          <a:bodyPr anchor="b">
            <a:normAutofit/>
          </a:bodyPr>
          <a:lstStyle/>
          <a:p>
            <a:r>
              <a:rPr lang="ru-RU" sz="2800" dirty="0"/>
              <a:t>Итоговый проект на тему:</a:t>
            </a:r>
            <a:br>
              <a:rPr lang="ru-RU" sz="2800" dirty="0"/>
            </a:br>
            <a:r>
              <a:rPr lang="ru-RU" sz="2800" dirty="0"/>
              <a:t>«Интернет магазин»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57DB19F-0ECF-B86E-18B0-D407567840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2950" y="5737260"/>
            <a:ext cx="4087305" cy="858273"/>
          </a:xfrm>
        </p:spPr>
        <p:txBody>
          <a:bodyPr anchor="t">
            <a:normAutofit/>
          </a:bodyPr>
          <a:lstStyle/>
          <a:p>
            <a:pPr algn="r"/>
            <a:r>
              <a:rPr lang="ru-RU" sz="2000" dirty="0"/>
              <a:t>Климанова И.С.</a:t>
            </a:r>
            <a:endParaRPr lang="en-US" sz="2000" dirty="0"/>
          </a:p>
          <a:p>
            <a:pPr algn="r"/>
            <a:r>
              <a:rPr lang="ru-RU" sz="2000" dirty="0"/>
              <a:t>Группа: </a:t>
            </a:r>
            <a:r>
              <a:rPr lang="en-US" sz="2000" dirty="0"/>
              <a:t>FSJ-2-22</a:t>
            </a:r>
            <a:endParaRPr lang="ru-RU" sz="2000" dirty="0"/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A4DDD59F-E5BA-F439-2F1C-4505F9B39D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20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75A1A7B-A453-D9BE-11D5-ADEB9DB02BB4}"/>
              </a:ext>
            </a:extLst>
          </p:cNvPr>
          <p:cNvSpPr txBox="1">
            <a:spLocks/>
          </p:cNvSpPr>
          <p:nvPr/>
        </p:nvSpPr>
        <p:spPr>
          <a:xfrm>
            <a:off x="7292109" y="2611966"/>
            <a:ext cx="4558146" cy="10778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/>
              <a:t>Программа профессиональной переподготовки: </a:t>
            </a:r>
            <a:r>
              <a:rPr lang="en-US" sz="2000" dirty="0"/>
              <a:t>Fullstack</a:t>
            </a:r>
            <a:r>
              <a:rPr lang="ru-RU" sz="2000" dirty="0"/>
              <a:t>-разработка на языке </a:t>
            </a:r>
            <a:r>
              <a:rPr lang="en-US" sz="2000" dirty="0"/>
              <a:t>Java</a:t>
            </a:r>
            <a:endParaRPr lang="ru-RU" sz="2000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DEE91B49-6244-8EBE-1007-6956AD2C1EF0}"/>
              </a:ext>
            </a:extLst>
          </p:cNvPr>
          <p:cNvSpPr txBox="1">
            <a:spLocks/>
          </p:cNvSpPr>
          <p:nvPr/>
        </p:nvSpPr>
        <p:spPr>
          <a:xfrm>
            <a:off x="7292109" y="176478"/>
            <a:ext cx="4558146" cy="5180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/>
              <a:t>ФГБОУ ВО «РЭУ им. Г.В. Плеханова</a:t>
            </a:r>
          </a:p>
        </p:txBody>
      </p:sp>
    </p:spTree>
    <p:extLst>
      <p:ext uri="{BB962C8B-B14F-4D97-AF65-F5344CB8AC3E}">
        <p14:creationId xmlns:p14="http://schemas.microsoft.com/office/powerpoint/2010/main" val="1203869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3D9D51-1384-7A2F-A803-981210BECE24}"/>
              </a:ext>
            </a:extLst>
          </p:cNvPr>
          <p:cNvSpPr txBox="1"/>
          <p:nvPr/>
        </p:nvSpPr>
        <p:spPr>
          <a:xfrm>
            <a:off x="1790700" y="525463"/>
            <a:ext cx="7972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Предметная область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7C229E-9933-7CA5-12B2-36F3C85F1DDC}"/>
              </a:ext>
            </a:extLst>
          </p:cNvPr>
          <p:cNvSpPr txBox="1"/>
          <p:nvPr/>
        </p:nvSpPr>
        <p:spPr>
          <a:xfrm>
            <a:off x="1790700" y="1567832"/>
            <a:ext cx="79724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Интернет магазин по продаже товаров и цифровых продуктов.</a:t>
            </a:r>
          </a:p>
          <a:p>
            <a:r>
              <a:rPr lang="ru-RU" sz="2400" dirty="0"/>
              <a:t>Дополнительно на сайте имеется раздел новостей, где ежедневно выкладываются актуальные новости.</a:t>
            </a:r>
          </a:p>
          <a:p>
            <a:r>
              <a:rPr lang="ru-RU" sz="2400" dirty="0"/>
              <a:t>Главным звеном бизнес-процесса является администратор, он ведет базу клиентов, работает с заказами, актуализирует информацию по товарам.</a:t>
            </a:r>
          </a:p>
        </p:txBody>
      </p:sp>
    </p:spTree>
    <p:extLst>
      <p:ext uri="{BB962C8B-B14F-4D97-AF65-F5344CB8AC3E}">
        <p14:creationId xmlns:p14="http://schemas.microsoft.com/office/powerpoint/2010/main" val="4095749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F0DA4F-C790-6BDC-E2D5-AA28A7CD7494}"/>
              </a:ext>
            </a:extLst>
          </p:cNvPr>
          <p:cNvSpPr txBox="1"/>
          <p:nvPr/>
        </p:nvSpPr>
        <p:spPr>
          <a:xfrm>
            <a:off x="914400" y="787400"/>
            <a:ext cx="3924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37B7AC-981F-0D27-FEB1-40C2F86764BB}"/>
              </a:ext>
            </a:extLst>
          </p:cNvPr>
          <p:cNvSpPr txBox="1"/>
          <p:nvPr/>
        </p:nvSpPr>
        <p:spPr>
          <a:xfrm>
            <a:off x="371010" y="2883246"/>
            <a:ext cx="4152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 базе данных </a:t>
            </a:r>
            <a:r>
              <a:rPr lang="en-US" sz="2800" dirty="0"/>
              <a:t>6</a:t>
            </a:r>
            <a:r>
              <a:rPr lang="ru-RU" sz="2800" dirty="0"/>
              <a:t> таблиц.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15DD14-472B-1EFA-35DB-23D49E94248E}"/>
              </a:ext>
            </a:extLst>
          </p:cNvPr>
          <p:cNvSpPr txBox="1"/>
          <p:nvPr/>
        </p:nvSpPr>
        <p:spPr>
          <a:xfrm>
            <a:off x="1790700" y="525463"/>
            <a:ext cx="7972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ER </a:t>
            </a:r>
            <a:r>
              <a:rPr lang="ru-RU" sz="2400" dirty="0"/>
              <a:t>модель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98DE48D-3DF8-56E9-2879-AD211139D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910" y="1586707"/>
            <a:ext cx="7668090" cy="419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306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D35813-38DF-D563-27B1-1BAF78AD028C}"/>
              </a:ext>
            </a:extLst>
          </p:cNvPr>
          <p:cNvSpPr txBox="1"/>
          <p:nvPr/>
        </p:nvSpPr>
        <p:spPr>
          <a:xfrm>
            <a:off x="1790700" y="1187071"/>
            <a:ext cx="797242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При разработке проекта Интернет магазин использовались следующие инструменты: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PostgreSQL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HTML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CSS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JavaScript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Bootstrap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Java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Spring</a:t>
            </a:r>
          </a:p>
          <a:p>
            <a:r>
              <a:rPr lang="ru-RU" sz="2400" dirty="0"/>
              <a:t>Разработка велась в ПО: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 err="1"/>
              <a:t>PgAdmin</a:t>
            </a: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IntelliJ IDEA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VS Code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71D94B-DC3E-DBCD-8DE8-38088BF79340}"/>
              </a:ext>
            </a:extLst>
          </p:cNvPr>
          <p:cNvSpPr txBox="1"/>
          <p:nvPr/>
        </p:nvSpPr>
        <p:spPr>
          <a:xfrm>
            <a:off x="1790700" y="525463"/>
            <a:ext cx="7972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Инструментальные средства</a:t>
            </a:r>
          </a:p>
        </p:txBody>
      </p:sp>
    </p:spTree>
    <p:extLst>
      <p:ext uri="{BB962C8B-B14F-4D97-AF65-F5344CB8AC3E}">
        <p14:creationId xmlns:p14="http://schemas.microsoft.com/office/powerpoint/2010/main" val="2243798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Запись экрана 5">
            <a:hlinkClick r:id="" action="ppaction://media"/>
            <a:extLst>
              <a:ext uri="{FF2B5EF4-FFF2-40B4-BE49-F238E27FC236}">
                <a16:creationId xmlns:a16="http://schemas.microsoft.com/office/drawing/2014/main" id="{961C9183-C69F-2FD1-15D6-BCDDED1F3D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942" y="1065589"/>
            <a:ext cx="9904116" cy="5571065"/>
          </a:xfrm>
          <a:prstGeom prst="rect">
            <a:avLst/>
          </a:prstGeom>
          <a:ln>
            <a:noFill/>
          </a:ln>
        </p:spPr>
      </p:pic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640299-FB59-C5FA-668B-528E1564E8DC}"/>
              </a:ext>
            </a:extLst>
          </p:cNvPr>
          <p:cNvSpPr txBox="1"/>
          <p:nvPr/>
        </p:nvSpPr>
        <p:spPr>
          <a:xfrm>
            <a:off x="1790700" y="525463"/>
            <a:ext cx="7972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Результат</a:t>
            </a:r>
          </a:p>
        </p:txBody>
      </p:sp>
    </p:spTree>
    <p:extLst>
      <p:ext uri="{BB962C8B-B14F-4D97-AF65-F5344CB8AC3E}">
        <p14:creationId xmlns:p14="http://schemas.microsoft.com/office/powerpoint/2010/main" val="767267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8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119</Words>
  <Application>Microsoft Office PowerPoint</Application>
  <PresentationFormat>Широкоэкранный</PresentationFormat>
  <Paragraphs>25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Wingdings</vt:lpstr>
      <vt:lpstr>Тема Office</vt:lpstr>
      <vt:lpstr>Итоговый проект на тему: «Интернет магазин»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Итоговый проект на тему: «Интернет магазин»</dc:title>
  <dc:creator>m119349</dc:creator>
  <cp:lastModifiedBy>m119349</cp:lastModifiedBy>
  <cp:revision>1</cp:revision>
  <dcterms:created xsi:type="dcterms:W3CDTF">2022-12-06T19:40:54Z</dcterms:created>
  <dcterms:modified xsi:type="dcterms:W3CDTF">2022-12-06T20:49:35Z</dcterms:modified>
</cp:coreProperties>
</file>

<file path=docProps/thumbnail.jpeg>
</file>